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045E-B3A2-42F7-95BA-1BBC3DEF011E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7980-7131-41F9-AF8F-8859C2BC74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559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045E-B3A2-42F7-95BA-1BBC3DEF011E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7980-7131-41F9-AF8F-8859C2BC74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483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045E-B3A2-42F7-95BA-1BBC3DEF011E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7980-7131-41F9-AF8F-8859C2BC74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261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045E-B3A2-42F7-95BA-1BBC3DEF011E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7980-7131-41F9-AF8F-8859C2BC74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05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045E-B3A2-42F7-95BA-1BBC3DEF011E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7980-7131-41F9-AF8F-8859C2BC74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93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045E-B3A2-42F7-95BA-1BBC3DEF011E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7980-7131-41F9-AF8F-8859C2BC74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91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045E-B3A2-42F7-95BA-1BBC3DEF011E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7980-7131-41F9-AF8F-8859C2BC74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112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045E-B3A2-42F7-95BA-1BBC3DEF011E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7980-7131-41F9-AF8F-8859C2BC74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89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045E-B3A2-42F7-95BA-1BBC3DEF011E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7980-7131-41F9-AF8F-8859C2BC74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389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045E-B3A2-42F7-95BA-1BBC3DEF011E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7980-7131-41F9-AF8F-8859C2BC74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261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045E-B3A2-42F7-95BA-1BBC3DEF011E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7980-7131-41F9-AF8F-8859C2BC74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704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7045E-B3A2-42F7-95BA-1BBC3DEF011E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7980-7131-41F9-AF8F-8859C2BC74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61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19399" y="84468"/>
            <a:ext cx="423385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b="1" cap="none" spc="0" dirty="0">
                <a:ln w="254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noFill/>
                <a:latin typeface="Twinkl Cursive Unlooped" panose="02000000000000000000" pitchFamily="2" charset="0"/>
              </a:rPr>
              <a:t>Year 4</a:t>
            </a:r>
          </a:p>
          <a:p>
            <a:r>
              <a:rPr lang="en-US" sz="3600" b="1" cap="none" spc="0" dirty="0">
                <a:ln w="254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noFill/>
                <a:latin typeface="Twinkl Cursive Unlooped" panose="02000000000000000000" pitchFamily="2" charset="0"/>
              </a:rPr>
              <a:t>Autumn Term 2024</a:t>
            </a:r>
          </a:p>
        </p:txBody>
      </p:sp>
      <p:pic>
        <p:nvPicPr>
          <p:cNvPr id="1031" name="Picture 7" descr="Image result for p.e.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755" y="1426344"/>
            <a:ext cx="1568208" cy="104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800968" y="2483343"/>
            <a:ext cx="339284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>
                <a:latin typeface="Twinkl Cursive Unlooped" panose="02000000000000000000" pitchFamily="2" charset="0"/>
              </a:rPr>
              <a:t>4A – Monday &amp; Thursday</a:t>
            </a:r>
          </a:p>
          <a:p>
            <a:r>
              <a:rPr lang="en-GB" sz="1900" dirty="0">
                <a:latin typeface="Twinkl Cursive Unlooped" panose="02000000000000000000" pitchFamily="2" charset="0"/>
              </a:rPr>
              <a:t>4B – Tuesday &amp; Thursday</a:t>
            </a:r>
          </a:p>
          <a:p>
            <a:r>
              <a:rPr lang="en-GB" sz="1900" dirty="0">
                <a:latin typeface="Twinkl Cursive Unlooped" panose="02000000000000000000" pitchFamily="2" charset="0"/>
              </a:rPr>
              <a:t>4C – Wednesday &amp; Thursday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3287" y="4730911"/>
            <a:ext cx="18991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Twinkl Cursive Unlooped" panose="02000000000000000000" pitchFamily="2" charset="0"/>
              </a:rPr>
              <a:t>Hook day:</a:t>
            </a:r>
          </a:p>
          <a:p>
            <a:pPr algn="ctr"/>
            <a:r>
              <a:rPr lang="en-GB" sz="2400" dirty="0">
                <a:latin typeface="Twinkl Cursive Unlooped" panose="02000000000000000000" pitchFamily="2" charset="0"/>
              </a:rPr>
              <a:t>Making the parts of the ear.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8752428" y="4896154"/>
            <a:ext cx="3458297" cy="119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771569" y="4820982"/>
            <a:ext cx="0" cy="202420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16589" y="1311764"/>
            <a:ext cx="11892046" cy="3515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078891" y="132717"/>
            <a:ext cx="0" cy="117904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158465" y="155412"/>
            <a:ext cx="60707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latin typeface="Twinkl Cursive Unlooped" panose="02000000000000000000" pitchFamily="2" charset="0"/>
              </a:rPr>
              <a:t>Drop off time:</a:t>
            </a:r>
            <a:r>
              <a:rPr lang="en-GB" sz="3000" dirty="0">
                <a:latin typeface="Twinkl Cursive Unlooped" panose="02000000000000000000" pitchFamily="2" charset="0"/>
              </a:rPr>
              <a:t> 8:40am – 8:50am</a:t>
            </a:r>
          </a:p>
          <a:p>
            <a:r>
              <a:rPr lang="en-GB" sz="3000" b="1" dirty="0">
                <a:latin typeface="Twinkl Cursive Unlooped" panose="02000000000000000000" pitchFamily="2" charset="0"/>
              </a:rPr>
              <a:t>Pick up time: </a:t>
            </a:r>
            <a:r>
              <a:rPr lang="en-GB" sz="3000" dirty="0">
                <a:latin typeface="Twinkl Cursive Unlooped" panose="02000000000000000000" pitchFamily="2" charset="0"/>
              </a:rPr>
              <a:t>3:15pm – 3:25pm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75977" y="5042255"/>
            <a:ext cx="22449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 Cursive Unlooped" panose="02000000000000000000" pitchFamily="2" charset="0"/>
              </a:rPr>
              <a:t>All children should be reading for at least 15 minutes every day.</a:t>
            </a:r>
          </a:p>
          <a:p>
            <a:pPr algn="ctr"/>
            <a:r>
              <a:rPr lang="en-GB" dirty="0">
                <a:latin typeface="Twinkl Cursive Unlooped" panose="02000000000000000000" pitchFamily="2" charset="0"/>
              </a:rPr>
              <a:t>Please record this in their reading record.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591153" y="1331404"/>
            <a:ext cx="16262" cy="302389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804" y="3413861"/>
            <a:ext cx="3359453" cy="144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Straight Connector 28"/>
          <p:cNvCxnSpPr/>
          <p:nvPr/>
        </p:nvCxnSpPr>
        <p:spPr>
          <a:xfrm flipH="1">
            <a:off x="8771569" y="1322790"/>
            <a:ext cx="1" cy="361220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382142" y="1350603"/>
            <a:ext cx="1630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Twinkl Cursive Unlooped" panose="02000000000000000000" pitchFamily="2" charset="0"/>
              </a:rPr>
              <a:t>Year 4 Team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37880" y="3003965"/>
            <a:ext cx="1660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 Cursive Unlooped" panose="02000000000000000000" pitchFamily="2" charset="0"/>
              </a:rPr>
              <a:t>4A</a:t>
            </a:r>
          </a:p>
          <a:p>
            <a:pPr algn="ctr"/>
            <a:r>
              <a:rPr lang="en-GB" dirty="0">
                <a:latin typeface="Twinkl Cursive Unlooped" panose="02000000000000000000" pitchFamily="2" charset="0"/>
              </a:rPr>
              <a:t>Mrs Atherton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916506"/>
            <a:ext cx="35911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>
                <a:latin typeface="Twinkl Cursive Unlooped" panose="02000000000000000000" pitchFamily="2" charset="0"/>
              </a:rPr>
              <a:t>This term in </a:t>
            </a:r>
            <a:r>
              <a:rPr lang="en-GB" b="1" dirty="0">
                <a:latin typeface="Twinkl Cursive Unlooped" panose="02000000000000000000" pitchFamily="2" charset="0"/>
              </a:rPr>
              <a:t>Geography</a:t>
            </a:r>
            <a:r>
              <a:rPr lang="en-GB" dirty="0">
                <a:latin typeface="Twinkl Cursive Unlooped" panose="02000000000000000000" pitchFamily="2" charset="0"/>
              </a:rPr>
              <a:t> we will be learning about what makes the UK great. In </a:t>
            </a:r>
            <a:r>
              <a:rPr lang="en-GB" b="1" dirty="0">
                <a:latin typeface="Twinkl Cursive Unlooped" panose="02000000000000000000" pitchFamily="2" charset="0"/>
              </a:rPr>
              <a:t>Science</a:t>
            </a:r>
            <a:r>
              <a:rPr lang="en-GB" dirty="0">
                <a:latin typeface="Twinkl Cursive Unlooped" panose="02000000000000000000" pitchFamily="2" charset="0"/>
              </a:rPr>
              <a:t>, we will be learning about parts of the ear and how sound travels.</a:t>
            </a:r>
          </a:p>
          <a:p>
            <a:endParaRPr lang="en-GB" dirty="0">
              <a:latin typeface="Twinkl Cursive Unlooped" panose="02000000000000000000" pitchFamily="2" charset="0"/>
            </a:endParaRPr>
          </a:p>
        </p:txBody>
      </p:sp>
      <p:pic>
        <p:nvPicPr>
          <p:cNvPr id="1034" name="Picture 10" descr="16,464 Boy Reading Illustrations &amp; Clip Art - iStoc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2" t="4385" r="13998" b="2805"/>
          <a:stretch/>
        </p:blipFill>
        <p:spPr bwMode="auto">
          <a:xfrm>
            <a:off x="11009709" y="5089666"/>
            <a:ext cx="1098926" cy="140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 t="19503" r="19486" b="19005"/>
          <a:stretch/>
        </p:blipFill>
        <p:spPr>
          <a:xfrm>
            <a:off x="155575" y="39635"/>
            <a:ext cx="1241131" cy="124516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193841" y="1722751"/>
            <a:ext cx="10615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Twinkl Cursive Unlooped" panose="02000000000000000000" pitchFamily="2" charset="0"/>
              </a:rPr>
              <a:t>P.E.</a:t>
            </a:r>
            <a:r>
              <a:rPr lang="en-GB" sz="3200" dirty="0">
                <a:latin typeface="Twinkl Cursive Unlooped" panose="02000000000000000000" pitchFamily="2" charset="0"/>
              </a:rPr>
              <a:t> </a:t>
            </a:r>
            <a:endParaRPr lang="en-GB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5358642" y="3403403"/>
            <a:ext cx="1660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 Cursive Unlooped" panose="02000000000000000000" pitchFamily="2" charset="0"/>
              </a:rPr>
              <a:t>4B </a:t>
            </a:r>
          </a:p>
          <a:p>
            <a:pPr algn="ctr"/>
            <a:r>
              <a:rPr lang="en-GB" dirty="0">
                <a:latin typeface="Twinkl Cursive Unlooped" panose="02000000000000000000" pitchFamily="2" charset="0"/>
              </a:rPr>
              <a:t>Miss Hussein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78201" y="3088170"/>
            <a:ext cx="1660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 Cursive Unlooped" panose="02000000000000000000" pitchFamily="2" charset="0"/>
              </a:rPr>
              <a:t>4C</a:t>
            </a:r>
          </a:p>
          <a:p>
            <a:pPr algn="ctr"/>
            <a:r>
              <a:rPr lang="en-GB" dirty="0">
                <a:latin typeface="Twinkl Cursive Unlooped" panose="02000000000000000000" pitchFamily="2" charset="0"/>
              </a:rPr>
              <a:t>Mrs </a:t>
            </a:r>
            <a:r>
              <a:rPr lang="en-GB" dirty="0" err="1">
                <a:latin typeface="Twinkl Cursive Unlooped" panose="02000000000000000000" pitchFamily="2" charset="0"/>
              </a:rPr>
              <a:t>Mawdsley</a:t>
            </a:r>
            <a:endParaRPr lang="en-GB" dirty="0">
              <a:latin typeface="Twinkl Cursive Unlooped" panose="02000000000000000000" pitchFamily="2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33793" y="4352993"/>
            <a:ext cx="8728205" cy="231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694" y="4445893"/>
            <a:ext cx="5394580" cy="2314092"/>
          </a:xfrm>
          <a:prstGeom prst="rect">
            <a:avLst/>
          </a:prstGeom>
        </p:spPr>
      </p:pic>
      <p:pic>
        <p:nvPicPr>
          <p:cNvPr id="1030" name="Picture 6" descr="1: Diagram showing the structure of the human ear, detailing the parts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29" y="1503320"/>
            <a:ext cx="1985551" cy="143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London's most famous landmarks from 10 Downing St to Big Ben with their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88" y="1394984"/>
            <a:ext cx="1147708" cy="154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7" r="8917" b="8767"/>
          <a:stretch/>
        </p:blipFill>
        <p:spPr bwMode="auto">
          <a:xfrm>
            <a:off x="5585236" y="1900762"/>
            <a:ext cx="1362075" cy="1457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38025" y="1700557"/>
            <a:ext cx="1593970" cy="1195478"/>
          </a:xfrm>
          <a:prstGeom prst="rect">
            <a:avLst/>
          </a:prstGeom>
        </p:spPr>
      </p:pic>
      <p:pic>
        <p:nvPicPr>
          <p:cNvPr id="1026" name="Picture 2" descr="Image preview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529" y="1443534"/>
            <a:ext cx="950423" cy="164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56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4426</TotalTime>
  <Words>113</Words>
  <Application>Microsoft Office PowerPoint</Application>
  <PresentationFormat>Widescreen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Twinkl Cursive Unlooped</vt:lpstr>
      <vt:lpstr>Office Theme</vt:lpstr>
      <vt:lpstr>PowerPoint Presentation</vt:lpstr>
    </vt:vector>
  </TitlesOfParts>
  <Company>Chapel Street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Dominic Walsh</dc:creator>
  <cp:lastModifiedBy>Salma Hussein</cp:lastModifiedBy>
  <cp:revision>40</cp:revision>
  <cp:lastPrinted>2024-09-11T08:43:51Z</cp:lastPrinted>
  <dcterms:created xsi:type="dcterms:W3CDTF">2018-09-11T11:06:41Z</dcterms:created>
  <dcterms:modified xsi:type="dcterms:W3CDTF">2024-09-19T08:25:51Z</dcterms:modified>
</cp:coreProperties>
</file>