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045E-B3A2-42F7-95BA-1BBC3DEF011E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7980-7131-41F9-AF8F-8859C2BC7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55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045E-B3A2-42F7-95BA-1BBC3DEF011E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7980-7131-41F9-AF8F-8859C2BC7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483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045E-B3A2-42F7-95BA-1BBC3DEF011E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7980-7131-41F9-AF8F-8859C2BC7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26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045E-B3A2-42F7-95BA-1BBC3DEF011E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7980-7131-41F9-AF8F-8859C2BC7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05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045E-B3A2-42F7-95BA-1BBC3DEF011E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7980-7131-41F9-AF8F-8859C2BC7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93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045E-B3A2-42F7-95BA-1BBC3DEF011E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7980-7131-41F9-AF8F-8859C2BC7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9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045E-B3A2-42F7-95BA-1BBC3DEF011E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7980-7131-41F9-AF8F-8859C2BC7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11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045E-B3A2-42F7-95BA-1BBC3DEF011E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7980-7131-41F9-AF8F-8859C2BC7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89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045E-B3A2-42F7-95BA-1BBC3DEF011E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7980-7131-41F9-AF8F-8859C2BC7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38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045E-B3A2-42F7-95BA-1BBC3DEF011E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7980-7131-41F9-AF8F-8859C2BC7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6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045E-B3A2-42F7-95BA-1BBC3DEF011E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7980-7131-41F9-AF8F-8859C2BC7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70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7045E-B3A2-42F7-95BA-1BBC3DEF011E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77980-7131-41F9-AF8F-8859C2BC7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1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9.png"/><Relationship Id="rId5" Type="http://schemas.openxmlformats.org/officeDocument/2006/relationships/image" Target="../media/image4.jpeg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19399" y="84468"/>
            <a:ext cx="423385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600" b="1" cap="none" spc="0" dirty="0">
                <a:ln w="254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noFill/>
                <a:latin typeface="Twinkl Cursive Unlooped" panose="02000000000000000000" pitchFamily="2" charset="0"/>
              </a:rPr>
              <a:t>Year </a:t>
            </a:r>
            <a:r>
              <a:rPr lang="en-US" sz="3600" b="1" cap="none" spc="0" dirty="0" smtClean="0">
                <a:ln w="254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noFill/>
                <a:latin typeface="Twinkl Cursive Unlooped" panose="02000000000000000000" pitchFamily="2" charset="0"/>
              </a:rPr>
              <a:t>2</a:t>
            </a:r>
            <a:endParaRPr lang="en-US" sz="3600" b="1" cap="none" spc="0" dirty="0">
              <a:ln w="25400">
                <a:solidFill>
                  <a:schemeClr val="tx2">
                    <a:lumMod val="75000"/>
                  </a:schemeClr>
                </a:solidFill>
                <a:prstDash val="solid"/>
              </a:ln>
              <a:noFill/>
              <a:latin typeface="Twinkl Cursive Unlooped" panose="02000000000000000000" pitchFamily="2" charset="0"/>
            </a:endParaRPr>
          </a:p>
          <a:p>
            <a:r>
              <a:rPr lang="en-US" sz="3600" b="1" cap="none" spc="0" dirty="0">
                <a:ln w="254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noFill/>
                <a:latin typeface="Twinkl Cursive Unlooped" panose="02000000000000000000" pitchFamily="2" charset="0"/>
              </a:rPr>
              <a:t>Autumn Term 2024</a:t>
            </a:r>
          </a:p>
        </p:txBody>
      </p:sp>
      <p:pic>
        <p:nvPicPr>
          <p:cNvPr id="1031" name="Picture 7" descr="Image result for p.e.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755" y="1426344"/>
            <a:ext cx="1568208" cy="1040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800968" y="2483343"/>
            <a:ext cx="339284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dirty="0">
                <a:latin typeface="Twinkl Cursive Unlooped" panose="02000000000000000000" pitchFamily="2" charset="0"/>
              </a:rPr>
              <a:t>2</a:t>
            </a:r>
            <a:r>
              <a:rPr lang="en-GB" sz="1900" dirty="0" smtClean="0">
                <a:latin typeface="Twinkl Cursive Unlooped" panose="02000000000000000000" pitchFamily="2" charset="0"/>
              </a:rPr>
              <a:t>A </a:t>
            </a:r>
            <a:r>
              <a:rPr lang="en-GB" sz="1900" dirty="0">
                <a:latin typeface="Twinkl Cursive Unlooped" panose="02000000000000000000" pitchFamily="2" charset="0"/>
              </a:rPr>
              <a:t>– </a:t>
            </a:r>
            <a:r>
              <a:rPr lang="en-GB" sz="1900" dirty="0" smtClean="0">
                <a:latin typeface="Twinkl Cursive Unlooped" panose="02000000000000000000" pitchFamily="2" charset="0"/>
              </a:rPr>
              <a:t>Tuesday </a:t>
            </a:r>
            <a:r>
              <a:rPr lang="en-GB" sz="1900" dirty="0">
                <a:latin typeface="Twinkl Cursive Unlooped" panose="02000000000000000000" pitchFamily="2" charset="0"/>
              </a:rPr>
              <a:t>&amp; Thursday</a:t>
            </a:r>
          </a:p>
          <a:p>
            <a:r>
              <a:rPr lang="en-GB" sz="1900" dirty="0" smtClean="0">
                <a:latin typeface="Twinkl Cursive Unlooped" panose="02000000000000000000" pitchFamily="2" charset="0"/>
              </a:rPr>
              <a:t>2B </a:t>
            </a:r>
            <a:r>
              <a:rPr lang="en-GB" sz="1900" dirty="0">
                <a:latin typeface="Twinkl Cursive Unlooped" panose="02000000000000000000" pitchFamily="2" charset="0"/>
              </a:rPr>
              <a:t>– </a:t>
            </a:r>
            <a:r>
              <a:rPr lang="en-GB" sz="1900" dirty="0" smtClean="0">
                <a:latin typeface="Twinkl Cursive Unlooped" panose="02000000000000000000" pitchFamily="2" charset="0"/>
              </a:rPr>
              <a:t>Wednesda</a:t>
            </a:r>
            <a:r>
              <a:rPr lang="en-GB" sz="1900" dirty="0" smtClean="0">
                <a:latin typeface="Twinkl Cursive Unlooped" panose="02000000000000000000" pitchFamily="2" charset="0"/>
              </a:rPr>
              <a:t>y </a:t>
            </a:r>
            <a:r>
              <a:rPr lang="en-GB" sz="1900" dirty="0">
                <a:latin typeface="Twinkl Cursive Unlooped" panose="02000000000000000000" pitchFamily="2" charset="0"/>
              </a:rPr>
              <a:t>&amp; Thursday</a:t>
            </a:r>
          </a:p>
          <a:p>
            <a:r>
              <a:rPr lang="en-GB" sz="1900" dirty="0">
                <a:latin typeface="Twinkl Cursive Unlooped" panose="02000000000000000000" pitchFamily="2" charset="0"/>
              </a:rPr>
              <a:t>2</a:t>
            </a:r>
            <a:r>
              <a:rPr lang="en-GB" sz="1900" dirty="0" smtClean="0">
                <a:latin typeface="Twinkl Cursive Unlooped" panose="02000000000000000000" pitchFamily="2" charset="0"/>
              </a:rPr>
              <a:t>C –Thursday &amp; Friday </a:t>
            </a:r>
            <a:endParaRPr lang="en-GB" sz="1900" dirty="0">
              <a:latin typeface="Twinkl Cursive Unlooped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65981" y="4366040"/>
            <a:ext cx="44239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Twinkl Cursive Unlooped" panose="02000000000000000000" pitchFamily="2" charset="0"/>
              </a:rPr>
              <a:t>Hook day:</a:t>
            </a:r>
          </a:p>
          <a:p>
            <a:pPr algn="ctr"/>
            <a:r>
              <a:rPr lang="en-GB" sz="2400" dirty="0" smtClean="0">
                <a:latin typeface="Twinkl Cursive Unlooped" panose="02000000000000000000" pitchFamily="2" charset="0"/>
              </a:rPr>
              <a:t>We found about </a:t>
            </a:r>
            <a:r>
              <a:rPr lang="en-GB" sz="2400" dirty="0" err="1" smtClean="0">
                <a:latin typeface="Twinkl Cursive Unlooped" panose="02000000000000000000" pitchFamily="2" charset="0"/>
              </a:rPr>
              <a:t>about</a:t>
            </a:r>
            <a:r>
              <a:rPr lang="en-GB" sz="2400" dirty="0" smtClean="0">
                <a:latin typeface="Twinkl Cursive Unlooped" panose="02000000000000000000" pitchFamily="2" charset="0"/>
              </a:rPr>
              <a:t> animals on different continents and made fact files and mask. </a:t>
            </a:r>
            <a:endParaRPr lang="en-GB" sz="2400" dirty="0">
              <a:latin typeface="Twinkl Cursive Unlooped" panose="02000000000000000000" pitchFamily="2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752428" y="4896154"/>
            <a:ext cx="3458297" cy="119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771569" y="4820982"/>
            <a:ext cx="0" cy="202420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6589" y="1311764"/>
            <a:ext cx="11892046" cy="3515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078891" y="132717"/>
            <a:ext cx="0" cy="117904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158465" y="155412"/>
            <a:ext cx="6070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latin typeface="Twinkl Cursive Unlooped" panose="02000000000000000000" pitchFamily="2" charset="0"/>
              </a:rPr>
              <a:t>Drop off time:</a:t>
            </a:r>
            <a:r>
              <a:rPr lang="en-GB" sz="3000" dirty="0">
                <a:latin typeface="Twinkl Cursive Unlooped" panose="02000000000000000000" pitchFamily="2" charset="0"/>
              </a:rPr>
              <a:t> 8:40am – 8:50am</a:t>
            </a:r>
          </a:p>
          <a:p>
            <a:r>
              <a:rPr lang="en-GB" sz="3000" b="1" dirty="0">
                <a:latin typeface="Twinkl Cursive Unlooped" panose="02000000000000000000" pitchFamily="2" charset="0"/>
              </a:rPr>
              <a:t>Pick up time: </a:t>
            </a:r>
            <a:r>
              <a:rPr lang="en-GB" sz="3000" dirty="0">
                <a:latin typeface="Twinkl Cursive Unlooped" panose="02000000000000000000" pitchFamily="2" charset="0"/>
              </a:rPr>
              <a:t>3:15pm – 3:25pm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75977" y="5042255"/>
            <a:ext cx="22449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winkl Cursive Unlooped" panose="02000000000000000000" pitchFamily="2" charset="0"/>
              </a:rPr>
              <a:t>All children should be reading for at least 15 minutes every day.</a:t>
            </a:r>
          </a:p>
          <a:p>
            <a:pPr algn="ctr"/>
            <a:r>
              <a:rPr lang="en-GB" dirty="0">
                <a:latin typeface="Twinkl Cursive Unlooped" panose="02000000000000000000" pitchFamily="2" charset="0"/>
              </a:rPr>
              <a:t>Please record this in their reading record.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3591153" y="1331404"/>
            <a:ext cx="16262" cy="302389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804" y="3413861"/>
            <a:ext cx="3359453" cy="144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Straight Connector 28"/>
          <p:cNvCxnSpPr/>
          <p:nvPr/>
        </p:nvCxnSpPr>
        <p:spPr>
          <a:xfrm flipH="1">
            <a:off x="8771569" y="1322790"/>
            <a:ext cx="1" cy="361220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382142" y="1350603"/>
            <a:ext cx="1630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Twinkl Cursive Unlooped" panose="02000000000000000000" pitchFamily="2" charset="0"/>
              </a:rPr>
              <a:t>Year </a:t>
            </a:r>
            <a:r>
              <a:rPr lang="en-GB" sz="2000" b="1" dirty="0" smtClean="0">
                <a:latin typeface="Twinkl Cursive Unlooped" panose="02000000000000000000" pitchFamily="2" charset="0"/>
              </a:rPr>
              <a:t>2 </a:t>
            </a:r>
            <a:r>
              <a:rPr lang="en-GB" sz="2000" b="1" dirty="0">
                <a:latin typeface="Twinkl Cursive Unlooped" panose="02000000000000000000" pitchFamily="2" charset="0"/>
              </a:rPr>
              <a:t>Team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7880" y="3003965"/>
            <a:ext cx="1660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Twinkl Cursive Unlooped" panose="02000000000000000000" pitchFamily="2" charset="0"/>
              </a:rPr>
              <a:t>2A</a:t>
            </a:r>
            <a:endParaRPr lang="en-GB" dirty="0">
              <a:latin typeface="Twinkl Cursive Unlooped" panose="02000000000000000000" pitchFamily="2" charset="0"/>
            </a:endParaRPr>
          </a:p>
          <a:p>
            <a:pPr algn="ctr"/>
            <a:r>
              <a:rPr lang="en-GB" dirty="0" smtClean="0">
                <a:latin typeface="Twinkl Cursive Unlooped" panose="02000000000000000000" pitchFamily="2" charset="0"/>
              </a:rPr>
              <a:t>Miss Henry </a:t>
            </a:r>
            <a:endParaRPr lang="en-GB" dirty="0">
              <a:latin typeface="Twinkl Cursive Unlooped" panose="020000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3199" y="2584597"/>
            <a:ext cx="359114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>
                <a:latin typeface="Twinkl Cursive Unlooped" panose="02000000000000000000" pitchFamily="2" charset="0"/>
              </a:rPr>
              <a:t>This term in </a:t>
            </a:r>
            <a:r>
              <a:rPr lang="en-GB" b="1" dirty="0">
                <a:latin typeface="Twinkl Cursive Unlooped" panose="02000000000000000000" pitchFamily="2" charset="0"/>
              </a:rPr>
              <a:t>Geography</a:t>
            </a:r>
            <a:r>
              <a:rPr lang="en-GB" dirty="0">
                <a:latin typeface="Twinkl Cursive Unlooped" panose="02000000000000000000" pitchFamily="2" charset="0"/>
              </a:rPr>
              <a:t> we will be learning about </a:t>
            </a:r>
            <a:r>
              <a:rPr lang="en-GB" dirty="0" smtClean="0">
                <a:latin typeface="Twinkl Cursive Unlooped" panose="02000000000000000000" pitchFamily="2" charset="0"/>
              </a:rPr>
              <a:t>the seven </a:t>
            </a:r>
            <a:r>
              <a:rPr lang="en-GB" dirty="0" smtClean="0">
                <a:latin typeface="Twinkl Cursive Unlooped" panose="02000000000000000000" pitchFamily="2" charset="0"/>
              </a:rPr>
              <a:t>continents and five oceans. </a:t>
            </a:r>
            <a:r>
              <a:rPr lang="en-GB" dirty="0">
                <a:latin typeface="Twinkl Cursive Unlooped" panose="02000000000000000000" pitchFamily="2" charset="0"/>
              </a:rPr>
              <a:t>In </a:t>
            </a:r>
            <a:r>
              <a:rPr lang="en-GB" b="1" dirty="0">
                <a:latin typeface="Twinkl Cursive Unlooped" panose="02000000000000000000" pitchFamily="2" charset="0"/>
              </a:rPr>
              <a:t>Science</a:t>
            </a:r>
            <a:r>
              <a:rPr lang="en-GB" dirty="0">
                <a:latin typeface="Twinkl Cursive Unlooped" panose="02000000000000000000" pitchFamily="2" charset="0"/>
              </a:rPr>
              <a:t>, we will be learning about </a:t>
            </a:r>
            <a:r>
              <a:rPr lang="en-GB" dirty="0" smtClean="0">
                <a:latin typeface="Twinkl Cursive Unlooped" panose="02000000000000000000" pitchFamily="2" charset="0"/>
              </a:rPr>
              <a:t>animals, including humans.</a:t>
            </a:r>
            <a:endParaRPr lang="en-GB" dirty="0">
              <a:latin typeface="Twinkl Cursive Unlooped" panose="02000000000000000000" pitchFamily="2" charset="0"/>
            </a:endParaRPr>
          </a:p>
          <a:p>
            <a:endParaRPr lang="en-GB" dirty="0">
              <a:latin typeface="Twinkl Cursive Unlooped" panose="02000000000000000000" pitchFamily="2" charset="0"/>
            </a:endParaRPr>
          </a:p>
        </p:txBody>
      </p:sp>
      <p:pic>
        <p:nvPicPr>
          <p:cNvPr id="1034" name="Picture 10" descr="16,464 Boy Reading Illustrations &amp; Clip Art - iStock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52" t="4385" r="13998" b="2805"/>
          <a:stretch/>
        </p:blipFill>
        <p:spPr bwMode="auto">
          <a:xfrm>
            <a:off x="11009709" y="5089666"/>
            <a:ext cx="1098926" cy="140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1" t="19503" r="19486" b="19005"/>
          <a:stretch/>
        </p:blipFill>
        <p:spPr>
          <a:xfrm>
            <a:off x="155575" y="39635"/>
            <a:ext cx="1241131" cy="1245162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9193841" y="1722751"/>
            <a:ext cx="10615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latin typeface="Twinkl Cursive Unlooped" panose="02000000000000000000" pitchFamily="2" charset="0"/>
              </a:rPr>
              <a:t>P.E.</a:t>
            </a:r>
            <a:r>
              <a:rPr lang="en-GB" sz="3200" dirty="0">
                <a:latin typeface="Twinkl Cursive Unlooped" panose="02000000000000000000" pitchFamily="2" charset="0"/>
              </a:rPr>
              <a:t> </a:t>
            </a:r>
            <a:endParaRPr lang="en-GB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5122834" y="3405376"/>
            <a:ext cx="1660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winkl Cursive Unlooped" panose="02000000000000000000" pitchFamily="2" charset="0"/>
              </a:rPr>
              <a:t>2</a:t>
            </a:r>
            <a:r>
              <a:rPr lang="en-GB" dirty="0" smtClean="0">
                <a:latin typeface="Twinkl Cursive Unlooped" panose="02000000000000000000" pitchFamily="2" charset="0"/>
              </a:rPr>
              <a:t>B </a:t>
            </a:r>
            <a:endParaRPr lang="en-GB" dirty="0">
              <a:latin typeface="Twinkl Cursive Unlooped" panose="02000000000000000000" pitchFamily="2" charset="0"/>
            </a:endParaRPr>
          </a:p>
          <a:p>
            <a:pPr algn="ctr"/>
            <a:r>
              <a:rPr lang="en-GB" dirty="0">
                <a:latin typeface="Twinkl Cursive Unlooped" panose="02000000000000000000" pitchFamily="2" charset="0"/>
              </a:rPr>
              <a:t>Miss </a:t>
            </a:r>
            <a:r>
              <a:rPr lang="en-GB" dirty="0" smtClean="0">
                <a:latin typeface="Twinkl Cursive Unlooped" panose="02000000000000000000" pitchFamily="2" charset="0"/>
              </a:rPr>
              <a:t>Wood</a:t>
            </a:r>
            <a:endParaRPr lang="en-GB" dirty="0">
              <a:latin typeface="Twinkl Cursive Unlooped" panose="02000000000000000000" pitchFamily="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24786" y="3128891"/>
            <a:ext cx="1660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Twinkl Cursive Unlooped" panose="02000000000000000000" pitchFamily="2" charset="0"/>
              </a:rPr>
              <a:t>2C</a:t>
            </a:r>
            <a:endParaRPr lang="en-GB" dirty="0">
              <a:latin typeface="Twinkl Cursive Unlooped" panose="02000000000000000000" pitchFamily="2" charset="0"/>
            </a:endParaRPr>
          </a:p>
          <a:p>
            <a:pPr algn="ctr"/>
            <a:r>
              <a:rPr lang="en-GB" dirty="0" smtClean="0">
                <a:latin typeface="Twinkl Cursive Unlooped" panose="02000000000000000000" pitchFamily="2" charset="0"/>
              </a:rPr>
              <a:t>Mrs </a:t>
            </a:r>
            <a:r>
              <a:rPr lang="en-GB" dirty="0" err="1" smtClean="0">
                <a:latin typeface="Twinkl Cursive Unlooped" panose="02000000000000000000" pitchFamily="2" charset="0"/>
              </a:rPr>
              <a:t>Lavorini</a:t>
            </a:r>
            <a:r>
              <a:rPr lang="en-GB" dirty="0" smtClean="0">
                <a:latin typeface="Twinkl Cursive Unlooped" panose="02000000000000000000" pitchFamily="2" charset="0"/>
              </a:rPr>
              <a:t> &amp; Mrs Kerr </a:t>
            </a:r>
            <a:endParaRPr lang="en-GB" dirty="0">
              <a:latin typeface="Twinkl Cursive Unlooped" panose="02000000000000000000" pitchFamily="2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33793" y="4352993"/>
            <a:ext cx="8728205" cy="231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World map | Definition, History, Challenges, &amp; Facts | Britannic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88" y="1469667"/>
            <a:ext cx="2152374" cy="107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ational Animals from around the World | Kate on Conservati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919" y="4650336"/>
            <a:ext cx="2840530" cy="190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Printable Animal Masks | Kids' Crafts | Fun Craft Ideas | FirstPalette.com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667" b="94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6" y="4820982"/>
            <a:ext cx="1800725" cy="1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228" y="2007242"/>
            <a:ext cx="802605" cy="1065643"/>
          </a:xfrm>
          <a:prstGeom prst="rect">
            <a:avLst/>
          </a:prstGeom>
        </p:spPr>
      </p:pic>
      <p:pic>
        <p:nvPicPr>
          <p:cNvPr id="34" name="Picture 33" descr="C:\Users\henry.hermione\AppData\Local\Microsoft\Windows\Temporary Internet Files\Content.Word\IMG_4440.jpg"/>
          <p:cNvPicPr/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89950" l="977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94384" y="1736099"/>
            <a:ext cx="1353791" cy="10577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45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4442</TotalTime>
  <Words>119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 Cursive Unlooped</vt:lpstr>
      <vt:lpstr>Office Theme</vt:lpstr>
      <vt:lpstr>PowerPoint Presentation</vt:lpstr>
    </vt:vector>
  </TitlesOfParts>
  <Company>Chapel Street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Dominic Walsh</dc:creator>
  <cp:lastModifiedBy>Fran Kerr</cp:lastModifiedBy>
  <cp:revision>42</cp:revision>
  <cp:lastPrinted>2024-09-11T08:43:51Z</cp:lastPrinted>
  <dcterms:created xsi:type="dcterms:W3CDTF">2018-09-11T11:06:41Z</dcterms:created>
  <dcterms:modified xsi:type="dcterms:W3CDTF">2024-09-19T13:55:46Z</dcterms:modified>
</cp:coreProperties>
</file>